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FF"/>
    <a:srgbClr val="3366FF"/>
    <a:srgbClr val="EFF9F5"/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74" d="100"/>
          <a:sy n="74" d="100"/>
        </p:scale>
        <p:origin x="144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3AAD57-39AC-48D8-91A7-BDB3FBC60488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7B915-11F8-4966-A938-036691B251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272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87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31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14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89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23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3635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57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76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743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5590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7393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67192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306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0785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150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1916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684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0665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12040348-5649-45b9-9c7b-a1ba6ab14497/14d85be301b6af799781?experience=power-bi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9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0" y="2982913"/>
            <a:ext cx="6313488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Business_Insights_360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0099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View in Power BI</a:t>
            </a:r>
            <a:endParaRPr lang="en-US" dirty="0">
              <a:solidFill>
                <a:srgbClr val="0099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Created by</a:t>
            </a:r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Deepanshu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2/09/2024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DA8722-CEC3-A16A-1916-C9AA2ED26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73" y="0"/>
            <a:ext cx="118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33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7B12FE-AD8A-A26E-A92E-6C882A15C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73" y="0"/>
            <a:ext cx="118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777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27F7F-59F3-1E57-E199-7B2D12BFC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73" y="0"/>
            <a:ext cx="118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57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28C319-F780-5497-0178-FA87DEA25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73" y="0"/>
            <a:ext cx="118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15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69442F-FA91-6401-3DBC-6180AC07A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73" y="0"/>
            <a:ext cx="118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105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84C0E-40B4-8329-5864-606B400D7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73" y="0"/>
            <a:ext cx="118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984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D86538-2D66-1E88-525B-58EFD7EF8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73" y="0"/>
            <a:ext cx="118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851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5B72BD-DA2B-309D-9F18-851E25855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73" y="0"/>
            <a:ext cx="118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55813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Words>18</Words>
  <Application>Microsoft Office PowerPoint</Application>
  <PresentationFormat>Widescreen</PresentationFormat>
  <Paragraphs>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Segoe UI</vt:lpstr>
      <vt:lpstr>Segoe UI Light</vt:lpstr>
      <vt:lpstr>Segoe UI Semibold</vt:lpstr>
      <vt:lpstr>Wingdings 3</vt:lpstr>
      <vt:lpstr>Custom Design</vt:lpstr>
      <vt:lpstr>Ion</vt:lpstr>
      <vt:lpstr>Business_Insights_360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Deepanshu Pathariya</cp:lastModifiedBy>
  <cp:revision>6</cp:revision>
  <dcterms:created xsi:type="dcterms:W3CDTF">2016-09-04T11:54:55Z</dcterms:created>
  <dcterms:modified xsi:type="dcterms:W3CDTF">2024-10-06T03:44:20Z</dcterms:modified>
</cp:coreProperties>
</file>

<file path=docProps/thumbnail.jpeg>
</file>